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781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999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445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802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69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117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509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833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984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787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821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1DA2-01ED-4D60-AFFA-315357C526F7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372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01346" y="469784"/>
            <a:ext cx="8689976" cy="1893646"/>
          </a:xfrm>
        </p:spPr>
        <p:txBody>
          <a:bodyPr>
            <a:normAutofit/>
          </a:bodyPr>
          <a:lstStyle/>
          <a:p>
            <a:r>
              <a:rPr lang="hr-HR" sz="4800" dirty="0">
                <a:latin typeface="+mn-lt"/>
              </a:rPr>
              <a:t>22</a:t>
            </a:r>
            <a:r>
              <a:rPr lang="hr-HR" dirty="0"/>
              <a:t>. ožujka: </a:t>
            </a:r>
            <a:br>
              <a:rPr lang="hr-HR" dirty="0"/>
            </a:br>
            <a:r>
              <a:rPr lang="hr-HR" dirty="0"/>
              <a:t>Svjetski dan voda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7403" y="6111251"/>
            <a:ext cx="430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Adrijana Leko, OŠ Franjo Tuđman, </a:t>
            </a:r>
            <a:r>
              <a:rPr lang="hr-HR" dirty="0" err="1"/>
              <a:t>Šarengrad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842" y="2801921"/>
            <a:ext cx="3571538" cy="23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4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Voda je svuda oko nas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U različitim oblicima…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54" y="3139224"/>
            <a:ext cx="2103280" cy="280437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777" y="1893060"/>
            <a:ext cx="2953086" cy="196187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99" y="1893061"/>
            <a:ext cx="2724827" cy="196187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777" y="4130804"/>
            <a:ext cx="2953086" cy="181279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99" y="4130804"/>
            <a:ext cx="2724827" cy="181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0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Voda je svuda oko nas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U različitim stanjima…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99" y="3139353"/>
            <a:ext cx="3540277" cy="221469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62" y="3139353"/>
            <a:ext cx="1771323" cy="221469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493" y="3139353"/>
            <a:ext cx="3347307" cy="223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0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Voda je dio nas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Voda je u našem tijelu…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86" y="2367092"/>
            <a:ext cx="1653017" cy="3424107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6580554" y="1825964"/>
            <a:ext cx="343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cap="all" dirty="0"/>
              <a:t>Voda je u povrću i voću…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74" y="3026632"/>
            <a:ext cx="36004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Bez vode nema života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Vodu koristimo za dobivanje energije.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10" y="2957665"/>
            <a:ext cx="3333750" cy="203976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82" y="2715894"/>
            <a:ext cx="3177508" cy="23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0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50006" y="708338"/>
            <a:ext cx="10427594" cy="5082861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Vodu koristimo za hranu i piće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Vodu koristimo za osobnu higijenu i čišćenje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Voda nam služi za rekreaciju i promet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63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1107584"/>
            <a:ext cx="10363200" cy="468361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Od ukupne količine vode na zemlji samo 2% je pitka voda.</a:t>
            </a:r>
          </a:p>
          <a:p>
            <a:pPr marL="0" indent="0">
              <a:buNone/>
            </a:pPr>
            <a:r>
              <a:rPr lang="hr-HR" dirty="0"/>
              <a:t>Zato je moramo štedjeti.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98" y="2850032"/>
            <a:ext cx="3015133" cy="188939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50032"/>
            <a:ext cx="2834090" cy="188939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53" y="2850032"/>
            <a:ext cx="2734917" cy="188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3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27279" y="1481070"/>
            <a:ext cx="10388958" cy="434876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Vodu moramo čuvati od zagađenja i onečišćenja jer voda je život.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49" y="2519093"/>
            <a:ext cx="3600450" cy="26955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93" y="2519094"/>
            <a:ext cx="3642668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Povijesne crtice…</a:t>
            </a:r>
          </a:p>
        </p:txBody>
      </p:sp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Međunarodni Svjetski dan voda svake se godine obilježava 22. ožujka kako bi se skrenula pozornost na važnost voda.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26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130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22. ožujka:  Svjetski dan voda</vt:lpstr>
      <vt:lpstr>Voda je svuda oko nas</vt:lpstr>
      <vt:lpstr>Voda je svuda oko nas</vt:lpstr>
      <vt:lpstr>Voda je dio nas</vt:lpstr>
      <vt:lpstr>Bez vode nema života</vt:lpstr>
      <vt:lpstr>PowerPoint Presentation</vt:lpstr>
      <vt:lpstr>PowerPoint Presentation</vt:lpstr>
      <vt:lpstr>PowerPoint Presentation</vt:lpstr>
      <vt:lpstr>Povijesne crtice…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22.ožujka:   Svjetski dan voda</dc:title>
  <dc:creator>Adrijana Leko</dc:creator>
  <cp:lastModifiedBy>blaza</cp:lastModifiedBy>
  <cp:revision>18</cp:revision>
  <dcterms:created xsi:type="dcterms:W3CDTF">2014-07-17T16:12:09Z</dcterms:created>
  <dcterms:modified xsi:type="dcterms:W3CDTF">2020-03-19T18:46:39Z</dcterms:modified>
</cp:coreProperties>
</file>